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645" r:id="rId2"/>
    <p:sldId id="646" r:id="rId3"/>
    <p:sldId id="686" r:id="rId4"/>
    <p:sldId id="647" r:id="rId5"/>
    <p:sldId id="657" r:id="rId6"/>
    <p:sldId id="658" r:id="rId7"/>
    <p:sldId id="659" r:id="rId8"/>
    <p:sldId id="687" r:id="rId9"/>
    <p:sldId id="660" r:id="rId10"/>
    <p:sldId id="661" r:id="rId11"/>
    <p:sldId id="662" r:id="rId12"/>
    <p:sldId id="663" r:id="rId13"/>
    <p:sldId id="664" r:id="rId14"/>
    <p:sldId id="665" r:id="rId15"/>
    <p:sldId id="666" r:id="rId16"/>
    <p:sldId id="667" r:id="rId17"/>
    <p:sldId id="668" r:id="rId18"/>
    <p:sldId id="669" r:id="rId19"/>
    <p:sldId id="670" r:id="rId20"/>
    <p:sldId id="684" r:id="rId21"/>
    <p:sldId id="671" r:id="rId22"/>
    <p:sldId id="672" r:id="rId23"/>
    <p:sldId id="673" r:id="rId24"/>
    <p:sldId id="674" r:id="rId25"/>
    <p:sldId id="675" r:id="rId26"/>
    <p:sldId id="676" r:id="rId27"/>
    <p:sldId id="677" r:id="rId28"/>
    <p:sldId id="678" r:id="rId29"/>
    <p:sldId id="679" r:id="rId30"/>
    <p:sldId id="680" r:id="rId31"/>
    <p:sldId id="681" r:id="rId32"/>
    <p:sldId id="682" r:id="rId33"/>
    <p:sldId id="683" r:id="rId34"/>
    <p:sldId id="649" r:id="rId35"/>
    <p:sldId id="650" r:id="rId36"/>
    <p:sldId id="651" r:id="rId37"/>
    <p:sldId id="652" r:id="rId38"/>
    <p:sldId id="653" r:id="rId39"/>
    <p:sldId id="654" r:id="rId40"/>
    <p:sldId id="655" r:id="rId41"/>
    <p:sldId id="685" r:id="rId4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  <a:srgbClr val="FE4C54"/>
    <a:srgbClr val="CCCCCC"/>
    <a:srgbClr val="CC0000"/>
    <a:srgbClr val="2DC6E6"/>
    <a:srgbClr val="FF99FF"/>
    <a:srgbClr val="FE4B52"/>
    <a:srgbClr val="FFFFFF"/>
    <a:srgbClr val="B4AA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58" autoAdjust="0"/>
    <p:restoredTop sz="91452" autoAdjust="0"/>
  </p:normalViewPr>
  <p:slideViewPr>
    <p:cSldViewPr>
      <p:cViewPr>
        <p:scale>
          <a:sx n="86" d="100"/>
          <a:sy n="86" d="100"/>
        </p:scale>
        <p:origin x="464" y="1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96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png>
</file>

<file path=ppt/media/image4.jpg>
</file>

<file path=ppt/media/image5.jpg>
</file>

<file path=ppt/media/image6.jpg>
</file>

<file path=ppt/media/image7.pn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A654E-EBD9-4CE9-AAD0-9BCA047E2E1D}" type="datetimeFigureOut">
              <a:rPr lang="ko-KR" altLang="en-US" smtClean="0"/>
              <a:pPr/>
              <a:t>2016. 7. 5.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970E3-E969-4B5B-B387-9B817F0C226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994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1520" y="1196752"/>
            <a:ext cx="7772400" cy="1470025"/>
          </a:xfrm>
        </p:spPr>
        <p:txBody>
          <a:bodyPr>
            <a:noAutofit/>
          </a:bodyPr>
          <a:lstStyle>
            <a:lvl1pPr algn="l">
              <a:defRPr sz="8000" b="1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ea typeface="휴먼둥근헤드라인" pitchFamily="18" charset="-127"/>
                <a:cs typeface="Meiryo UI" pitchFamily="34" charset="-128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20" name="날짜 개체 틀 3"/>
          <p:cNvSpPr>
            <a:spLocks noGrp="1"/>
          </p:cNvSpPr>
          <p:nvPr>
            <p:ph type="dt" sz="half" idx="10"/>
          </p:nvPr>
        </p:nvSpPr>
        <p:spPr>
          <a:xfrm>
            <a:off x="305026" y="2636912"/>
            <a:ext cx="3600400" cy="365125"/>
          </a:xfrm>
        </p:spPr>
        <p:txBody>
          <a:bodyPr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cs typeface="Meiryo UI" pitchFamily="34" charset="-128"/>
              </a:defRPr>
            </a:lvl1pPr>
          </a:lstStyle>
          <a:p>
            <a:fld id="{FCE1694F-A783-43DF-9CCB-25F1A03CBC4F}" type="datetime2">
              <a:rPr lang="en-US" altLang="ko-KR" smtClean="0">
                <a:ea typeface="Meiryo UI" pitchFamily="34" charset="-128"/>
              </a:rPr>
              <a:pPr/>
              <a:t>Tuesday, July 5, 2016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0F7CB-10CC-4FA0-AAB7-60557755851D}" type="datetime1">
              <a:rPr lang="ko-KR" altLang="en-US" smtClean="0"/>
              <a:pPr/>
              <a:t>2016. 7. 5.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2E3B2-398D-43A2-9FF0-A5DC47D85F0F}" type="datetime1">
              <a:rPr lang="ko-KR" altLang="en-US" smtClean="0"/>
              <a:pPr/>
              <a:t>2016. 7. 5.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1118784"/>
            <a:ext cx="8496944" cy="5262544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8" name="제목 7"/>
          <p:cNvSpPr>
            <a:spLocks noGrp="1"/>
          </p:cNvSpPr>
          <p:nvPr>
            <p:ph type="title" hasCustomPrompt="1"/>
          </p:nvPr>
        </p:nvSpPr>
        <p:spPr>
          <a:xfrm>
            <a:off x="295200" y="254688"/>
            <a:ext cx="8575200" cy="654032"/>
          </a:xfrm>
        </p:spPr>
        <p:txBody>
          <a:bodyPr>
            <a:noAutofit/>
          </a:bodyPr>
          <a:lstStyle>
            <a:lvl1pPr algn="l">
              <a:defRPr sz="40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Meiryo UI" pitchFamily="34" charset="-128"/>
              </a:defRPr>
            </a:lvl1pPr>
          </a:lstStyle>
          <a:p>
            <a:r>
              <a:rPr lang="en-US" altLang="ko-KR" dirty="0" smtClean="0"/>
              <a:t>Title</a:t>
            </a:r>
            <a:endParaRPr lang="ko-KR" alt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3505200" y="6453336"/>
            <a:ext cx="2133600" cy="365125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구역 머리글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4353123"/>
            <a:ext cx="864096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>
                    <a:lumMod val="65000"/>
                    <a:lumOff val="35000"/>
                  </a:schemeClr>
                </a:solidFill>
                <a:latin typeface="휴먼둥근헤드라인" pitchFamily="18" charset="-127"/>
                <a:ea typeface="휴먼둥근헤드라인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51520" y="2852936"/>
            <a:ext cx="864096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76C8D-0C64-468D-9E07-BA112BE10A5A}" type="datetime1">
              <a:rPr lang="ko-KR" altLang="en-US" smtClean="0"/>
              <a:pPr/>
              <a:t>2016. 7. 5.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04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1450-90AE-4591-9DA4-2F2C0E29B421}" type="datetime1">
              <a:rPr lang="ko-KR" altLang="en-US" smtClean="0"/>
              <a:pPr/>
              <a:t>2016. 7. 5.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0F9C2-910D-48E9-A1D4-06EE9E8CCF11}" type="datetime1">
              <a:rPr lang="ko-KR" altLang="en-US" smtClean="0"/>
              <a:pPr/>
              <a:t>2016. 7. 5.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67544" y="620688"/>
            <a:ext cx="8229600" cy="1084982"/>
          </a:xfrm>
        </p:spPr>
        <p:txBody>
          <a:bodyPr>
            <a:normAutofit/>
          </a:bodyPr>
          <a:lstStyle>
            <a:lvl1pPr>
              <a:defRPr sz="4800" b="1">
                <a:latin typeface="Garamond" panose="02020404030301010803" pitchFamily="18" charset="0"/>
              </a:defRPr>
            </a:lvl1pPr>
          </a:lstStyle>
          <a:p>
            <a:r>
              <a:rPr lang="en-US" altLang="ko-KR" dirty="0" smtClean="0"/>
              <a:t>Contents</a:t>
            </a:r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 hasCustomPrompt="1"/>
          </p:nvPr>
        </p:nvSpPr>
        <p:spPr>
          <a:xfrm>
            <a:off x="971600" y="1988840"/>
            <a:ext cx="7200800" cy="4392488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5pPr>
          </a:lstStyle>
          <a:p>
            <a:pPr lvl="0"/>
            <a:r>
              <a:rPr lang="en-US" altLang="ko-KR" dirty="0" smtClean="0"/>
              <a:t>First stage</a:t>
            </a:r>
            <a:endParaRPr lang="ko-KR" altLang="en-US" dirty="0" smtClean="0"/>
          </a:p>
          <a:p>
            <a:pPr lvl="1"/>
            <a:r>
              <a:rPr lang="en-US" altLang="ko-KR" dirty="0" smtClean="0"/>
              <a:t>Second stage</a:t>
            </a:r>
            <a:endParaRPr lang="ko-KR" altLang="en-US" dirty="0" smtClean="0"/>
          </a:p>
          <a:p>
            <a:pPr lvl="2"/>
            <a:r>
              <a:rPr lang="en-US" altLang="ko-KR" dirty="0" smtClean="0"/>
              <a:t>Third stage</a:t>
            </a:r>
            <a:endParaRPr lang="ko-KR" altLang="en-US" dirty="0" smtClean="0"/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BF0E3-3B49-48EE-8E65-6F6B7B05A3E6}" type="datetime1">
              <a:rPr lang="ko-KR" altLang="en-US" smtClean="0"/>
              <a:pPr/>
              <a:t>2016. 7. 5.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EDD30-A8D5-4E8F-A388-D7F8914E7797}" type="datetime1">
              <a:rPr lang="ko-KR" altLang="en-US" smtClean="0"/>
              <a:pPr/>
              <a:t>2016. 7. 5.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01FBA-5EDF-4611-9FD5-552C72983771}" type="datetime1">
              <a:rPr lang="ko-KR" altLang="en-US" smtClean="0"/>
              <a:pPr/>
              <a:t>2016. 7. 5.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DD4C6-1DC2-4462-9A2C-36CF4FD257E7}" type="datetime1">
              <a:rPr lang="ko-KR" altLang="en-US" smtClean="0"/>
              <a:pPr/>
              <a:t>2016. 7. 5.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jp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jp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jp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j-ea"/>
                <a:cs typeface="Meiryo UI" pitchFamily="34" charset="-128"/>
              </a:defRPr>
            </a:lvl1pPr>
          </a:lstStyle>
          <a:p>
            <a:pPr algn="ctr"/>
            <a:r>
              <a:rPr lang="en-US" altLang="ko-KR" sz="6000" dirty="0" smtClean="0"/>
              <a:t>Other detection methods (YOLO and </a:t>
            </a:r>
            <a:r>
              <a:rPr lang="en-US" altLang="ko-KR" sz="6000" dirty="0" err="1" smtClean="0"/>
              <a:t>AttentionNet</a:t>
            </a:r>
            <a:r>
              <a:rPr lang="en-US" altLang="ko-KR" sz="6000" dirty="0" smtClean="0"/>
              <a:t>)</a:t>
            </a:r>
            <a:endParaRPr lang="en-US" altLang="ko-KR" sz="4800" dirty="0" smtClean="0"/>
          </a:p>
        </p:txBody>
      </p:sp>
    </p:spTree>
    <p:extLst>
      <p:ext uri="{BB962C8B-B14F-4D97-AF65-F5344CB8AC3E}">
        <p14:creationId xmlns:p14="http://schemas.microsoft.com/office/powerpoint/2010/main" val="31182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10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286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11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7655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12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309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13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272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14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923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15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6844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16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5506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17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1117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18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5352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19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16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AAA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6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1885631"/>
            <a:ext cx="8496300" cy="3729675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Results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3051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21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6956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22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8992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23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3436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24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201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25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0501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26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8140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27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362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28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8520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29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661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YOLO?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4100" name="Picture 4" descr="https://lh5.googleusercontent.com/8fcbCutoU0dt0tUGUIp4yXR7BSnHHQNAY7JPSBdKQrTb5sEDorT3szX-HaUjFOBub4IiOKs7toA4MtPDdKxyv4fxx8v0DXNuL-UxpazfliUBP7T1E3ryePVhLX6zre4DCQ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1124744"/>
            <a:ext cx="4974171" cy="4974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796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30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0787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31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3327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32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2463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33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5408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34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8250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35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574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36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4913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37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962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38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9560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39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759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3959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40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6677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8122" y="980728"/>
            <a:ext cx="7864318" cy="5405734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Results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8858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72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6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800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7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984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YOLO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69380" y="1124744"/>
            <a:ext cx="310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/>
              <a:t>You Only </a:t>
            </a:r>
            <a:r>
              <a:rPr lang="en-US" altLang="ko-KR" sz="2400" b="1" dirty="0" smtClean="0">
                <a:solidFill>
                  <a:srgbClr val="FF0000"/>
                </a:solidFill>
              </a:rPr>
              <a:t>Look</a:t>
            </a:r>
            <a:r>
              <a:rPr lang="en-US" altLang="ko-KR" sz="2400" dirty="0" smtClean="0">
                <a:solidFill>
                  <a:srgbClr val="FF0000"/>
                </a:solidFill>
              </a:rPr>
              <a:t> </a:t>
            </a:r>
            <a:r>
              <a:rPr lang="en-US" altLang="ko-KR" sz="2400" dirty="0" smtClean="0"/>
              <a:t>Once</a:t>
            </a:r>
            <a:endParaRPr lang="ko-KR" altLang="en-US" sz="24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669380" y="1635200"/>
            <a:ext cx="68553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/>
              <a:t>Quiet similar with Faster R-CNN and very FAST!</a:t>
            </a:r>
            <a:endParaRPr lang="ko-KR" altLang="en-US" sz="2400" dirty="0" smtClean="0"/>
          </a:p>
        </p:txBody>
      </p:sp>
      <p:pic>
        <p:nvPicPr>
          <p:cNvPr id="7" name="YOLO Watches Nature Part 2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3431" y="2314972"/>
            <a:ext cx="6918171" cy="38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95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9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0450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24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32934</TotalTime>
  <Words>67</Words>
  <Application>Microsoft Macintosh PowerPoint</Application>
  <PresentationFormat>화면 슬라이드 쇼(4:3)</PresentationFormat>
  <Paragraphs>48</Paragraphs>
  <Slides>41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41</vt:i4>
      </vt:variant>
    </vt:vector>
  </HeadingPairs>
  <TitlesOfParts>
    <vt:vector size="47" baseType="lpstr">
      <vt:lpstr>맑은 고딕</vt:lpstr>
      <vt:lpstr>휴먼둥근헤드라인</vt:lpstr>
      <vt:lpstr>Garamond</vt:lpstr>
      <vt:lpstr>Meiryo UI</vt:lpstr>
      <vt:lpstr>Arial</vt:lpstr>
      <vt:lpstr>Office 테마</vt:lpstr>
      <vt:lpstr>PowerPoint 프레젠테이션</vt:lpstr>
      <vt:lpstr>AAA</vt:lpstr>
      <vt:lpstr>YOLO?</vt:lpstr>
      <vt:lpstr>PowerPoint 프레젠테이션</vt:lpstr>
      <vt:lpstr>PowerPoint 프레젠테이션</vt:lpstr>
      <vt:lpstr>PowerPoint 프레젠테이션</vt:lpstr>
      <vt:lpstr>PowerPoint 프레젠테이션</vt:lpstr>
      <vt:lpstr>YOLO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Results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Results</vt:lpstr>
    </vt:vector>
  </TitlesOfParts>
  <Company>PIL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neohanju</dc:creator>
  <cp:lastModifiedBy>최성준</cp:lastModifiedBy>
  <cp:revision>1113</cp:revision>
  <dcterms:created xsi:type="dcterms:W3CDTF">2010-03-17T18:05:41Z</dcterms:created>
  <dcterms:modified xsi:type="dcterms:W3CDTF">2016-07-05T07:28:13Z</dcterms:modified>
</cp:coreProperties>
</file>